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8" r:id="rId3"/>
    <p:sldId id="261" r:id="rId4"/>
    <p:sldId id="259" r:id="rId5"/>
    <p:sldId id="260" r:id="rId6"/>
    <p:sldId id="257" r:id="rId7"/>
    <p:sldId id="256" r:id="rId8"/>
    <p:sldId id="264" r:id="rId9"/>
    <p:sldId id="265" r:id="rId10"/>
    <p:sldId id="267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8" r:id="rId19"/>
    <p:sldId id="274" r:id="rId20"/>
    <p:sldId id="275" r:id="rId21"/>
    <p:sldId id="276" r:id="rId22"/>
    <p:sldId id="279" r:id="rId23"/>
    <p:sldId id="280" r:id="rId2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ather Graphics" id="{1C946AA2-F0FF-4D06-89E5-889FE1C14B6D}">
          <p14:sldIdLst>
            <p14:sldId id="263"/>
            <p14:sldId id="258"/>
            <p14:sldId id="261"/>
            <p14:sldId id="259"/>
            <p14:sldId id="260"/>
            <p14:sldId id="257"/>
            <p14:sldId id="256"/>
          </p14:sldIdLst>
        </p14:section>
        <p14:section name="Lower Thirds" id="{37A2992D-A553-4C3D-B314-EB75C9F334B4}">
          <p14:sldIdLst>
            <p14:sldId id="264"/>
            <p14:sldId id="265"/>
            <p14:sldId id="267"/>
            <p14:sldId id="266"/>
            <p14:sldId id="268"/>
            <p14:sldId id="269"/>
            <p14:sldId id="270"/>
          </p14:sldIdLst>
        </p14:section>
        <p14:section name="Corner Graphics" id="{EF3E24E9-099D-4595-94A5-5CE85DA7FE17}">
          <p14:sldIdLst>
            <p14:sldId id="271"/>
            <p14:sldId id="272"/>
            <p14:sldId id="273"/>
          </p14:sldIdLst>
        </p14:section>
        <p14:section name="Fullscreen Graphics" id="{5A6380CC-ECAB-43AD-9D2F-49000FA2AE3D}">
          <p14:sldIdLst>
            <p14:sldId id="278"/>
            <p14:sldId id="274"/>
            <p14:sldId id="275"/>
            <p14:sldId id="276"/>
            <p14:sldId id="279"/>
            <p14:sldId id="2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33CC33"/>
    <a:srgbClr val="0097CC"/>
    <a:srgbClr val="003300"/>
    <a:srgbClr val="008000"/>
    <a:srgbClr val="E689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432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54690-AC2C-43E6-8C76-71317B09CAF4}" type="datetimeFigureOut">
              <a:rPr lang="en-US" smtClean="0"/>
              <a:t>1/10/2015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B96F7-7E06-49AA-99AE-8A676E6E1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213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54690-AC2C-43E6-8C76-71317B09CAF4}" type="datetimeFigureOut">
              <a:rPr lang="en-US" smtClean="0"/>
              <a:t>1/10/2015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B96F7-7E06-49AA-99AE-8A676E6E1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820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54690-AC2C-43E6-8C76-71317B09CAF4}" type="datetimeFigureOut">
              <a:rPr lang="en-US" smtClean="0"/>
              <a:t>1/10/2015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B96F7-7E06-49AA-99AE-8A676E6E1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920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54690-AC2C-43E6-8C76-71317B09CAF4}" type="datetimeFigureOut">
              <a:rPr lang="en-US" smtClean="0"/>
              <a:t>1/10/2015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B96F7-7E06-49AA-99AE-8A676E6E1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210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54690-AC2C-43E6-8C76-71317B09CAF4}" type="datetimeFigureOut">
              <a:rPr lang="en-US" smtClean="0"/>
              <a:t>1/10/2015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B96F7-7E06-49AA-99AE-8A676E6E1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571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54690-AC2C-43E6-8C76-71317B09CAF4}" type="datetimeFigureOut">
              <a:rPr lang="en-US" smtClean="0"/>
              <a:t>1/10/2015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B96F7-7E06-49AA-99AE-8A676E6E1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04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54690-AC2C-43E6-8C76-71317B09CAF4}" type="datetimeFigureOut">
              <a:rPr lang="en-US" smtClean="0"/>
              <a:t>1/10/2015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B96F7-7E06-49AA-99AE-8A676E6E1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345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54690-AC2C-43E6-8C76-71317B09CAF4}" type="datetimeFigureOut">
              <a:rPr lang="en-US" smtClean="0"/>
              <a:t>1/10/2015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B96F7-7E06-49AA-99AE-8A676E6E1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471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54690-AC2C-43E6-8C76-71317B09CAF4}" type="datetimeFigureOut">
              <a:rPr lang="en-US" smtClean="0"/>
              <a:t>1/10/2015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B96F7-7E06-49AA-99AE-8A676E6E1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902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54690-AC2C-43E6-8C76-71317B09CAF4}" type="datetimeFigureOut">
              <a:rPr lang="en-US" smtClean="0"/>
              <a:t>1/10/2015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B96F7-7E06-49AA-99AE-8A676E6E1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344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54690-AC2C-43E6-8C76-71317B09CAF4}" type="datetimeFigureOut">
              <a:rPr lang="en-US" smtClean="0"/>
              <a:t>1/10/2015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B96F7-7E06-49AA-99AE-8A676E6E1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186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54690-AC2C-43E6-8C76-71317B09CAF4}" type="datetimeFigureOut">
              <a:rPr lang="en-US" smtClean="0"/>
              <a:t>1/10/2015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B96F7-7E06-49AA-99AE-8A676E6E1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53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ulds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360.2268" end="4990.33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51144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-4634"/>
            <a:ext cx="9151144" cy="518984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200" y="57150"/>
            <a:ext cx="8991600" cy="5189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n w="18415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Medium" pitchFamily="34" charset="0"/>
                <a:cs typeface="Aharoni" pitchFamily="2" charset="-79"/>
              </a:rPr>
              <a:t>LIVE CHROMA KEY VIDEO TESTING</a:t>
            </a:r>
            <a:endParaRPr lang="en-US" sz="3200" dirty="0">
              <a:ln w="18415" cmpd="sng">
                <a:noFill/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Medium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7063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687710" y="4629150"/>
            <a:ext cx="16002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687710" y="4604949"/>
            <a:ext cx="7036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12:00</a:t>
            </a:r>
            <a:endParaRPr lang="en-US" sz="1200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84220" y="4604950"/>
            <a:ext cx="7036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105°</a:t>
            </a:r>
            <a:endParaRPr lang="en-US" sz="1200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381000" y="4619967"/>
            <a:ext cx="7068710" cy="261981"/>
          </a:xfrm>
          <a:prstGeom prst="rect">
            <a:avLst/>
          </a:prstGeom>
          <a:gradFill flip="none" rotWithShape="1">
            <a:gsLst>
              <a:gs pos="16000">
                <a:schemeClr val="tx1"/>
              </a:gs>
              <a:gs pos="100000">
                <a:schemeClr val="tx1">
                  <a:lumMod val="92000"/>
                  <a:lumOff val="8000"/>
                </a:schemeClr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32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76200" y="4097241"/>
            <a:ext cx="6763910" cy="353449"/>
          </a:xfrm>
          <a:prstGeom prst="rect">
            <a:avLst/>
          </a:prstGeom>
          <a:gradFill>
            <a:gsLst>
              <a:gs pos="52000">
                <a:srgbClr val="FF9900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108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953000" y="4400550"/>
            <a:ext cx="1742000" cy="1022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290" y="4400550"/>
            <a:ext cx="4945710" cy="219417"/>
          </a:xfrm>
          <a:prstGeom prst="rect">
            <a:avLst/>
          </a:prstGeom>
          <a:gradFill>
            <a:gsLst>
              <a:gs pos="5200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108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295400" y="4019256"/>
            <a:ext cx="5392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Franklin Gothic Medium" panose="020B0603020102020204" pitchFamily="34" charset="0"/>
              <a:buChar char="►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TONIGHT AT 9PM</a:t>
            </a:r>
            <a:endParaRPr lang="en-US" sz="24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18090" y="4318145"/>
            <a:ext cx="5392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MORE INFO HERE</a:t>
            </a:r>
            <a:endParaRPr lang="en-US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32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nip Single Corner Rectangle 15"/>
          <p:cNvSpPr/>
          <p:nvPr/>
        </p:nvSpPr>
        <p:spPr>
          <a:xfrm>
            <a:off x="0" y="3867150"/>
            <a:ext cx="3200400" cy="228600"/>
          </a:xfrm>
          <a:prstGeom prst="snip1Rect">
            <a:avLst>
              <a:gd name="adj" fmla="val 50000"/>
            </a:avLst>
          </a:prstGeom>
          <a:gradFill>
            <a:gsLst>
              <a:gs pos="52000">
                <a:srgbClr val="FF0000">
                  <a:lumMod val="61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108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182880" bIns="365760" rtlCol="0" anchor="t"/>
          <a:lstStyle/>
          <a:p>
            <a:pPr algn="r"/>
            <a:r>
              <a:rPr lang="en-US" sz="16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BREAKING NEWS</a:t>
            </a:r>
            <a:endParaRPr lang="en-US" sz="16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76200" y="4097241"/>
            <a:ext cx="6763910" cy="353449"/>
          </a:xfrm>
          <a:prstGeom prst="rect">
            <a:avLst/>
          </a:prstGeom>
          <a:gradFill>
            <a:gsLst>
              <a:gs pos="52000">
                <a:srgbClr val="FF0000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108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953000" y="4400550"/>
            <a:ext cx="1742000" cy="1022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290" y="4400550"/>
            <a:ext cx="4945710" cy="219417"/>
          </a:xfrm>
          <a:prstGeom prst="rect">
            <a:avLst/>
          </a:prstGeom>
          <a:gradFill>
            <a:gsLst>
              <a:gs pos="5200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108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618090" y="4318145"/>
            <a:ext cx="5392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LIVE FROM THE LOCAL MARKET</a:t>
            </a:r>
            <a:endParaRPr lang="en-US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5400" y="4019256"/>
            <a:ext cx="5392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Franklin Gothic Medium" panose="020B0603020102020204" pitchFamily="34" charset="0"/>
              <a:buChar char="►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A MASSIVE FIRE BROKE OUT</a:t>
            </a:r>
            <a:endParaRPr lang="en-US" sz="24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69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nip Single Corner Rectangle 15"/>
          <p:cNvSpPr/>
          <p:nvPr/>
        </p:nvSpPr>
        <p:spPr>
          <a:xfrm>
            <a:off x="0" y="3867150"/>
            <a:ext cx="3200400" cy="228600"/>
          </a:xfrm>
          <a:prstGeom prst="snip1Rect">
            <a:avLst>
              <a:gd name="adj" fmla="val 50000"/>
            </a:avLst>
          </a:prstGeom>
          <a:gradFill>
            <a:gsLst>
              <a:gs pos="52000">
                <a:srgbClr val="FF0000">
                  <a:lumMod val="61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108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182880" bIns="365760" rtlCol="0" anchor="t"/>
          <a:lstStyle/>
          <a:p>
            <a:pPr algn="r"/>
            <a:r>
              <a:rPr lang="en-US" sz="16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BREAKING NEWS</a:t>
            </a:r>
            <a:endParaRPr lang="en-US" sz="16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76200" y="4097241"/>
            <a:ext cx="6763910" cy="457200"/>
          </a:xfrm>
          <a:prstGeom prst="rect">
            <a:avLst/>
          </a:prstGeom>
          <a:gradFill>
            <a:gsLst>
              <a:gs pos="52000">
                <a:srgbClr val="FF0000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108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295400" y="4062740"/>
            <a:ext cx="5392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Franklin Gothic Medium" panose="020B0603020102020204" pitchFamily="34" charset="0"/>
              <a:buChar char="►"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A MASSIVE FIRE BROKE OUT</a:t>
            </a:r>
            <a:endParaRPr lang="en-US" sz="28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53000" y="4526890"/>
            <a:ext cx="1742000" cy="930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07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nip Single Corner Rectangle 15"/>
          <p:cNvSpPr/>
          <p:nvPr/>
        </p:nvSpPr>
        <p:spPr>
          <a:xfrm>
            <a:off x="0" y="3867150"/>
            <a:ext cx="3200400" cy="228600"/>
          </a:xfrm>
          <a:prstGeom prst="snip1Rect">
            <a:avLst>
              <a:gd name="adj" fmla="val 50000"/>
            </a:avLst>
          </a:prstGeom>
          <a:gradFill>
            <a:gsLst>
              <a:gs pos="52000">
                <a:srgbClr val="FF9900">
                  <a:lumMod val="66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108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182880" bIns="365760" rtlCol="0" anchor="t"/>
          <a:lstStyle/>
          <a:p>
            <a:pPr algn="r"/>
            <a:r>
              <a:rPr lang="en-US" sz="16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COMING UP</a:t>
            </a:r>
            <a:endParaRPr lang="en-US" sz="16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76200" y="4097241"/>
            <a:ext cx="6763910" cy="457200"/>
          </a:xfrm>
          <a:prstGeom prst="rect">
            <a:avLst/>
          </a:prstGeom>
          <a:gradFill>
            <a:gsLst>
              <a:gs pos="52000">
                <a:srgbClr val="FF9900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108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295400" y="4062740"/>
            <a:ext cx="5392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Franklin Gothic Medium" panose="020B0603020102020204" pitchFamily="34" charset="0"/>
              <a:buChar char="►"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A MASSIVE FIRE BROKE OUT</a:t>
            </a:r>
            <a:endParaRPr lang="en-US" sz="28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53000" y="4526890"/>
            <a:ext cx="1742000" cy="930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1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76200" y="133350"/>
            <a:ext cx="1143000" cy="3048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LIVE</a:t>
            </a:r>
            <a:endParaRPr lang="en-US" sz="24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08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76200" y="133350"/>
            <a:ext cx="2057400" cy="3048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BREAKING NEWS</a:t>
            </a:r>
            <a:endParaRPr lang="en-US" sz="16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31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76200" y="133350"/>
            <a:ext cx="2057400" cy="30480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EARLIER TODAY</a:t>
            </a:r>
            <a:endParaRPr lang="en-US" sz="16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00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luidLightcore_6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rgbClr val="00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914400" y="-95250"/>
            <a:ext cx="10972800" cy="68580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scene3d>
            <a:camera prst="perspectiveAbove"/>
            <a:lightRig rig="contrasting" dir="t">
              <a:rot lat="0" lon="0" rev="7800000"/>
            </a:lightRig>
          </a:scene3d>
          <a:sp3d extrusionH="3810000">
            <a:bevelT w="139700" h="139700"/>
            <a:extrusionClr>
              <a:srgbClr val="0033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914400" y="4552950"/>
            <a:ext cx="10972800" cy="68580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scene3d>
            <a:camera prst="perspectiveBelow"/>
            <a:lightRig rig="contrasting" dir="t">
              <a:rot lat="0" lon="0" rev="7800000"/>
            </a:lightRig>
          </a:scene3d>
          <a:sp3d extrusionH="3810000">
            <a:bevelT w="139700" h="139700"/>
            <a:extrusionClr>
              <a:srgbClr val="0033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8600" y="819150"/>
            <a:ext cx="8686800" cy="3505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translucentPowde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6858000" y="1390650"/>
            <a:ext cx="30022800" cy="2362200"/>
            <a:chOff x="-2971800" y="1352550"/>
            <a:chExt cx="30022800" cy="2362200"/>
          </a:xfrm>
        </p:grpSpPr>
        <p:sp>
          <p:nvSpPr>
            <p:cNvPr id="8" name="Rectangle 7"/>
            <p:cNvSpPr/>
            <p:nvPr/>
          </p:nvSpPr>
          <p:spPr>
            <a:xfrm>
              <a:off x="-2971800" y="1352550"/>
              <a:ext cx="6781800" cy="2362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perspectiveFront"/>
              <a:lightRig rig="chilly" dir="t">
                <a:rot lat="0" lon="0" rev="18480000"/>
              </a:lightRig>
            </a:scene3d>
            <a:sp3d extrusionH="590550"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800600" y="1352550"/>
              <a:ext cx="6781800" cy="2362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perspectiveFront"/>
              <a:lightRig rig="chilly" dir="t">
                <a:rot lat="0" lon="0" rev="18480000"/>
              </a:lightRig>
            </a:scene3d>
            <a:sp3d extrusionH="590550"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2496800" y="1352550"/>
              <a:ext cx="6781800" cy="2362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perspectiveFront"/>
              <a:lightRig rig="chilly" dir="t">
                <a:rot lat="0" lon="0" rev="18480000"/>
              </a:lightRig>
            </a:scene3d>
            <a:sp3d extrusionH="590550"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0269200" y="1352550"/>
              <a:ext cx="6781800" cy="2362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perspectiveFront"/>
              <a:lightRig rig="chilly" dir="t">
                <a:rot lat="0" lon="0" rev="18480000"/>
              </a:lightRig>
            </a:scene3d>
            <a:sp3d extrusionH="590550"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228600" y="1390650"/>
            <a:ext cx="8686800" cy="13335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Front"/>
              <a:lightRig rig="threePt" dir="t"/>
            </a:scene3d>
            <a:sp3d extrusionH="654050" prstMaterial="softEdge">
              <a:bevelT w="12700" h="12700"/>
              <a:extrusionClr>
                <a:schemeClr val="bg1">
                  <a:lumMod val="75000"/>
                </a:schemeClr>
              </a:extrusionClr>
            </a:sp3d>
          </a:bodyPr>
          <a:lstStyle/>
          <a:p>
            <a:pPr algn="ctr"/>
            <a:r>
              <a:rPr lang="en-US" sz="11500" dirty="0" smtClean="0">
                <a:effectLst>
                  <a:outerShdw blurRad="177800" sx="106000" sy="106000" algn="ctr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SPORTS</a:t>
            </a:r>
            <a:endParaRPr lang="en-US" sz="11500" dirty="0">
              <a:effectLst>
                <a:outerShdw blurRad="177800" sx="106000" sy="106000" algn="ctr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0100" y="2709076"/>
            <a:ext cx="7543800" cy="66675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Front"/>
              <a:lightRig rig="threePt" dir="t"/>
            </a:scene3d>
            <a:sp3d extrusionH="1174750" prstMaterial="matte">
              <a:bevelT w="12700" h="12700"/>
              <a:extrusionClr>
                <a:schemeClr val="bg1">
                  <a:lumMod val="85000"/>
                </a:schemeClr>
              </a:extrusionClr>
            </a:sp3d>
          </a:bodyPr>
          <a:lstStyle/>
          <a:p>
            <a:pPr algn="ctr"/>
            <a:r>
              <a:rPr lang="en-US" sz="6000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REPORT</a:t>
            </a:r>
            <a:endParaRPr lang="en-US" sz="6000" dirty="0">
              <a:solidFill>
                <a:schemeClr val="tx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999011"/>
      </p:ext>
    </p:extLst>
  </p:cSld>
  <p:clrMapOvr>
    <a:masterClrMapping/>
  </p:clrMapOvr>
  <p:transition advTm="10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52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528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47719E-6 L -3.75 -3.47719E-6 " pathEditMode="fixed" rAng="0" ptsTypes="AA">
                                      <p:cBhvr>
                                        <p:cTn id="36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00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ccel="10000" decel="10000" autoRev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2" dur="10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6" presetClass="emph" presetSubtype="0" repeatCount="indefinite" accel="10000" decel="10000" autoRev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4" dur="10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animBg="1"/>
      <p:bldP spid="5" grpId="0" animBg="1"/>
      <p:bldP spid="10" grpId="0" animBg="1"/>
      <p:bldP spid="15" grpId="0"/>
      <p:bldP spid="15" grpId="1"/>
      <p:bldP spid="16" grpId="0"/>
      <p:bldP spid="1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ulds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360.2268" end="4990.33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51144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914400" y="-95250"/>
            <a:ext cx="10972800" cy="68580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scene3d>
            <a:camera prst="perspectiveAbove"/>
            <a:lightRig rig="contrasting" dir="t">
              <a:rot lat="0" lon="0" rev="7800000"/>
            </a:lightRig>
          </a:scene3d>
          <a:sp3d extrusionH="3810000">
            <a:bevelT w="139700" h="139700"/>
            <a:extrusionClr>
              <a:srgbClr val="E689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914400" y="4552950"/>
            <a:ext cx="10972800" cy="68580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scene3d>
            <a:camera prst="perspectiveBelow"/>
            <a:lightRig rig="contrasting" dir="t">
              <a:rot lat="0" lon="0" rev="7800000"/>
            </a:lightRig>
          </a:scene3d>
          <a:sp3d extrusionH="3810000">
            <a:bevelT w="139700" h="139700"/>
            <a:extrusionClr>
              <a:srgbClr val="E689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8600" y="819150"/>
            <a:ext cx="8686800" cy="3505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translucentPowde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6858000" y="1390650"/>
            <a:ext cx="30022800" cy="2362200"/>
            <a:chOff x="-2971800" y="1352550"/>
            <a:chExt cx="30022800" cy="2362200"/>
          </a:xfrm>
        </p:grpSpPr>
        <p:sp>
          <p:nvSpPr>
            <p:cNvPr id="8" name="Rectangle 7"/>
            <p:cNvSpPr/>
            <p:nvPr/>
          </p:nvSpPr>
          <p:spPr>
            <a:xfrm>
              <a:off x="-2971800" y="1352550"/>
              <a:ext cx="6781800" cy="2362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perspectiveFront"/>
              <a:lightRig rig="chilly" dir="t">
                <a:rot lat="0" lon="0" rev="18480000"/>
              </a:lightRig>
            </a:scene3d>
            <a:sp3d extrusionH="590550"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800600" y="1352550"/>
              <a:ext cx="6781800" cy="2362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perspectiveFront"/>
              <a:lightRig rig="chilly" dir="t">
                <a:rot lat="0" lon="0" rev="18480000"/>
              </a:lightRig>
            </a:scene3d>
            <a:sp3d extrusionH="590550"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2496800" y="1352550"/>
              <a:ext cx="6781800" cy="2362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perspectiveFront"/>
              <a:lightRig rig="chilly" dir="t">
                <a:rot lat="0" lon="0" rev="18480000"/>
              </a:lightRig>
            </a:scene3d>
            <a:sp3d extrusionH="590550"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0269200" y="1352550"/>
              <a:ext cx="6781800" cy="2362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perspectiveFront"/>
              <a:lightRig rig="chilly" dir="t">
                <a:rot lat="0" lon="0" rev="18480000"/>
              </a:lightRig>
            </a:scene3d>
            <a:sp3d extrusionH="590550"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228600" y="1390650"/>
            <a:ext cx="8686800" cy="13335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Front"/>
              <a:lightRig rig="threePt" dir="t"/>
            </a:scene3d>
            <a:sp3d extrusionH="654050" prstMaterial="softEdge">
              <a:bevelT w="12700" h="12700"/>
              <a:extrusionClr>
                <a:schemeClr val="bg1">
                  <a:lumMod val="75000"/>
                </a:schemeClr>
              </a:extrusionClr>
            </a:sp3d>
          </a:bodyPr>
          <a:lstStyle/>
          <a:p>
            <a:pPr algn="ctr"/>
            <a:r>
              <a:rPr lang="en-US" sz="11500" dirty="0" smtClean="0">
                <a:effectLst>
                  <a:outerShdw blurRad="177800" sx="106000" sy="106000" algn="ctr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WEATHER</a:t>
            </a:r>
            <a:endParaRPr lang="en-US" sz="11500" dirty="0">
              <a:effectLst>
                <a:outerShdw blurRad="177800" sx="106000" sy="106000" algn="ctr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0100" y="2709076"/>
            <a:ext cx="7543800" cy="66675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Front"/>
              <a:lightRig rig="threePt" dir="t"/>
            </a:scene3d>
            <a:sp3d extrusionH="1174750">
              <a:bevelT w="12700" h="12700"/>
              <a:extrusionClr>
                <a:schemeClr val="bg1">
                  <a:lumMod val="85000"/>
                </a:schemeClr>
              </a:extrusionClr>
            </a:sp3d>
          </a:bodyPr>
          <a:lstStyle/>
          <a:p>
            <a:pPr algn="ctr"/>
            <a:r>
              <a:rPr lang="en-US" sz="6000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UPDATE</a:t>
            </a:r>
            <a:endParaRPr lang="en-US" sz="6000" dirty="0">
              <a:solidFill>
                <a:schemeClr val="tx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928273"/>
      </p:ext>
    </p:extLst>
  </p:cSld>
  <p:clrMapOvr>
    <a:masterClrMapping/>
  </p:clrMapOvr>
  <p:transition advTm="10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52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528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47719E-6 L -3.75 -3.47719E-6 " pathEditMode="fixed" rAng="0" ptsTypes="AA">
                                      <p:cBhvr>
                                        <p:cTn id="36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00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ccel="10000" decel="10000" autoRev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2" dur="10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6" presetClass="emph" presetSubtype="0" repeatCount="indefinite" accel="10000" decel="10000" autoRev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4" dur="10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 animBg="1"/>
      <p:bldP spid="5" grpId="0" animBg="1"/>
      <p:bldP spid="10" grpId="0" animBg="1"/>
      <p:bldP spid="15" grpId="0"/>
      <p:bldP spid="15" grpId="1"/>
      <p:bldP spid="16" grpId="0"/>
      <p:bldP spid="1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03611"/>
            <a:ext cx="9151144" cy="6863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-4634"/>
            <a:ext cx="9151144" cy="518984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200" y="57150"/>
            <a:ext cx="8991600" cy="5189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n w="18415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Medium" pitchFamily="34" charset="0"/>
                <a:cs typeface="Aharoni" pitchFamily="2" charset="-79"/>
              </a:rPr>
              <a:t>DOUGLAS OBSERVATORY – WARRENSBURG, MO</a:t>
            </a:r>
            <a:endParaRPr lang="en-US" sz="3200" dirty="0">
              <a:ln w="18415" cmpd="sng">
                <a:noFill/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Medium" pitchFamily="34" charset="0"/>
              <a:cs typeface="Aharoni" pitchFamily="2" charset="-79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14921" y="2543403"/>
            <a:ext cx="1300981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rgbClr val="0097CC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921513" y="2543403"/>
            <a:ext cx="1300981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rgbClr val="0097CC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828104" y="2543403"/>
            <a:ext cx="1300981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rgbClr val="0097CC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6200" y="576134"/>
            <a:ext cx="842186" cy="33295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ranklin Gothic Medium" pitchFamily="34" charset="0"/>
              </a:rPr>
              <a:t>LIVE</a:t>
            </a:r>
            <a:endParaRPr lang="en-US" sz="2800" b="1" dirty="0">
              <a:solidFill>
                <a:srgbClr val="FF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ranklin Gothic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12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0">
        <p14:prism isInverted="1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luidLightcore_6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rgbClr val="0097CC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914400" y="-95250"/>
            <a:ext cx="10972800" cy="6858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scene3d>
            <a:camera prst="perspectiveAbove"/>
            <a:lightRig rig="contrasting" dir="t">
              <a:rot lat="0" lon="0" rev="7800000"/>
            </a:lightRig>
          </a:scene3d>
          <a:sp3d extrusionH="3810000">
            <a:bevelT w="139700" h="139700"/>
            <a:extrusionClr>
              <a:srgbClr val="C000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914400" y="4552950"/>
            <a:ext cx="10972800" cy="6858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scene3d>
            <a:camera prst="perspectiveBelow"/>
            <a:lightRig rig="contrasting" dir="t">
              <a:rot lat="0" lon="0" rev="7800000"/>
            </a:lightRig>
          </a:scene3d>
          <a:sp3d extrusionH="3810000">
            <a:bevelT w="139700" h="139700"/>
            <a:extrusionClr>
              <a:srgbClr val="C000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8600" y="819150"/>
            <a:ext cx="8686800" cy="3505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translucentPowde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6858000" y="1390650"/>
            <a:ext cx="30022800" cy="2362200"/>
            <a:chOff x="-2971800" y="1352550"/>
            <a:chExt cx="30022800" cy="2362200"/>
          </a:xfrm>
        </p:grpSpPr>
        <p:sp>
          <p:nvSpPr>
            <p:cNvPr id="8" name="Rectangle 7"/>
            <p:cNvSpPr/>
            <p:nvPr/>
          </p:nvSpPr>
          <p:spPr>
            <a:xfrm>
              <a:off x="-2971800" y="1352550"/>
              <a:ext cx="6781800" cy="2362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perspectiveFront"/>
              <a:lightRig rig="chilly" dir="t">
                <a:rot lat="0" lon="0" rev="18480000"/>
              </a:lightRig>
            </a:scene3d>
            <a:sp3d extrusionH="590550"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800600" y="1352550"/>
              <a:ext cx="6781800" cy="2362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perspectiveFront"/>
              <a:lightRig rig="chilly" dir="t">
                <a:rot lat="0" lon="0" rev="18480000"/>
              </a:lightRig>
            </a:scene3d>
            <a:sp3d extrusionH="590550"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2496800" y="1352550"/>
              <a:ext cx="6781800" cy="2362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perspectiveFront"/>
              <a:lightRig rig="chilly" dir="t">
                <a:rot lat="0" lon="0" rev="18480000"/>
              </a:lightRig>
            </a:scene3d>
            <a:sp3d extrusionH="590550"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0269200" y="1352550"/>
              <a:ext cx="6781800" cy="2362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perspectiveFront"/>
              <a:lightRig rig="chilly" dir="t">
                <a:rot lat="0" lon="0" rev="18480000"/>
              </a:lightRig>
            </a:scene3d>
            <a:sp3d extrusionH="590550"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228600" y="1390650"/>
            <a:ext cx="8686800" cy="13335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Front"/>
              <a:lightRig rig="threePt" dir="t"/>
            </a:scene3d>
            <a:sp3d extrusionH="654050" prstMaterial="softEdge">
              <a:bevelT w="12700" h="12700"/>
              <a:extrusionClr>
                <a:schemeClr val="bg1">
                  <a:lumMod val="75000"/>
                </a:schemeClr>
              </a:extrusionClr>
            </a:sp3d>
          </a:bodyPr>
          <a:lstStyle/>
          <a:p>
            <a:pPr algn="ctr"/>
            <a:r>
              <a:rPr lang="en-US" sz="11500" dirty="0" smtClean="0">
                <a:effectLst>
                  <a:outerShdw blurRad="177800" sx="106000" sy="106000" algn="ctr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BREAKING</a:t>
            </a:r>
            <a:endParaRPr lang="en-US" sz="11500" dirty="0">
              <a:effectLst>
                <a:outerShdw blurRad="177800" sx="106000" sy="106000" algn="ctr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0100" y="2709076"/>
            <a:ext cx="7543800" cy="66675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Front"/>
              <a:lightRig rig="threePt" dir="t"/>
            </a:scene3d>
            <a:sp3d extrusionH="1174750">
              <a:bevelT w="12700" h="12700"/>
              <a:extrusionClr>
                <a:schemeClr val="bg1">
                  <a:lumMod val="85000"/>
                </a:schemeClr>
              </a:extrusionClr>
            </a:sp3d>
          </a:bodyPr>
          <a:lstStyle/>
          <a:p>
            <a:pPr algn="ctr"/>
            <a:r>
              <a:rPr lang="en-US" sz="6000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NEWS</a:t>
            </a:r>
            <a:endParaRPr lang="en-US" sz="6000" dirty="0">
              <a:solidFill>
                <a:schemeClr val="tx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09186"/>
      </p:ext>
    </p:extLst>
  </p:cSld>
  <p:clrMapOvr>
    <a:masterClrMapping/>
  </p:clrMapOvr>
  <p:transition advTm="10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52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528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47719E-6 L -3.75 -3.47719E-6 " pathEditMode="fixed" rAng="0" ptsTypes="AA">
                                      <p:cBhvr>
                                        <p:cTn id="36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00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ccel="10000" decel="10000" autoRev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2" dur="10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6" presetClass="emph" presetSubtype="0" repeatCount="indefinite" accel="10000" decel="10000" autoRev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4" dur="10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animBg="1"/>
      <p:bldP spid="5" grpId="0" animBg="1"/>
      <p:bldP spid="10" grpId="0" animBg="1"/>
      <p:bldP spid="15" grpId="0"/>
      <p:bldP spid="15" grpId="1"/>
      <p:bldP spid="16" grpId="0"/>
      <p:bldP spid="1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pincity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rgbClr val="0097CC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914400" y="-95250"/>
            <a:ext cx="10972800" cy="68580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scene3d>
            <a:camera prst="perspectiveAbove"/>
            <a:lightRig rig="contrasting" dir="t">
              <a:rot lat="0" lon="0" rev="7800000"/>
            </a:lightRig>
          </a:scene3d>
          <a:sp3d extrusionH="3810000">
            <a:bevelT w="139700" h="139700"/>
            <a:extrusionClr>
              <a:srgbClr val="E689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914400" y="4552950"/>
            <a:ext cx="10972800" cy="68580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scene3d>
            <a:camera prst="perspectiveBelow"/>
            <a:lightRig rig="contrasting" dir="t">
              <a:rot lat="0" lon="0" rev="7800000"/>
            </a:lightRig>
          </a:scene3d>
          <a:sp3d extrusionH="3810000">
            <a:bevelT w="139700" h="139700"/>
            <a:extrusionClr>
              <a:srgbClr val="E689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8600" y="819150"/>
            <a:ext cx="8686800" cy="3505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translucentPowde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pSp>
        <p:nvGrpSpPr>
          <p:cNvPr id="14" name="Group 13"/>
          <p:cNvGrpSpPr/>
          <p:nvPr/>
        </p:nvGrpSpPr>
        <p:grpSpPr>
          <a:xfrm>
            <a:off x="6858000" y="1390650"/>
            <a:ext cx="30022800" cy="2362200"/>
            <a:chOff x="-2971800" y="1352550"/>
            <a:chExt cx="30022800" cy="2362200"/>
          </a:xfrm>
        </p:grpSpPr>
        <p:sp>
          <p:nvSpPr>
            <p:cNvPr id="8" name="Rectangle 7"/>
            <p:cNvSpPr/>
            <p:nvPr/>
          </p:nvSpPr>
          <p:spPr>
            <a:xfrm>
              <a:off x="-2971800" y="1352550"/>
              <a:ext cx="6781800" cy="2362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perspectiveFront"/>
              <a:lightRig rig="chilly" dir="t">
                <a:rot lat="0" lon="0" rev="18480000"/>
              </a:lightRig>
            </a:scene3d>
            <a:sp3d extrusionH="590550"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800600" y="1352550"/>
              <a:ext cx="6781800" cy="2362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perspectiveFront"/>
              <a:lightRig rig="chilly" dir="t">
                <a:rot lat="0" lon="0" rev="18480000"/>
              </a:lightRig>
            </a:scene3d>
            <a:sp3d extrusionH="590550"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2496800" y="1352550"/>
              <a:ext cx="6781800" cy="2362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perspectiveFront"/>
              <a:lightRig rig="chilly" dir="t">
                <a:rot lat="0" lon="0" rev="18480000"/>
              </a:lightRig>
            </a:scene3d>
            <a:sp3d extrusionH="590550"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0269200" y="1352550"/>
              <a:ext cx="6781800" cy="2362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perspectiveFront"/>
              <a:lightRig rig="chilly" dir="t">
                <a:rot lat="0" lon="0" rev="18480000"/>
              </a:lightRig>
            </a:scene3d>
            <a:sp3d extrusionH="590550"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228600" y="1123950"/>
            <a:ext cx="8686800" cy="13335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Front"/>
              <a:lightRig rig="threePt" dir="t"/>
            </a:scene3d>
            <a:sp3d extrusionH="1282700">
              <a:bevelT w="12700" h="12700"/>
              <a:extrusionClr>
                <a:schemeClr val="bg1">
                  <a:lumMod val="75000"/>
                </a:schemeClr>
              </a:extrusionClr>
            </a:sp3d>
          </a:bodyPr>
          <a:lstStyle/>
          <a:p>
            <a:pPr algn="ctr"/>
            <a:r>
              <a:rPr lang="en-US" sz="34400" dirty="0" smtClean="0">
                <a:gradFill>
                  <a:gsLst>
                    <a:gs pos="0">
                      <a:schemeClr val="bg1"/>
                    </a:gs>
                    <a:gs pos="98750">
                      <a:schemeClr val="bg1">
                        <a:lumMod val="95000"/>
                      </a:schemeClr>
                    </a:gs>
                    <a:gs pos="36000">
                      <a:schemeClr val="bg1">
                        <a:lumMod val="75000"/>
                      </a:schemeClr>
                    </a:gs>
                  </a:gsLst>
                  <a:lin ang="10800000" scaled="0"/>
                </a:gradFill>
                <a:effectLst>
                  <a:outerShdw blurRad="177800" sx="106000" sy="106000" algn="ctr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∞</a:t>
            </a:r>
            <a:endParaRPr lang="en-US" sz="34400" dirty="0">
              <a:gradFill>
                <a:gsLst>
                  <a:gs pos="0">
                    <a:schemeClr val="bg1"/>
                  </a:gs>
                  <a:gs pos="98750">
                    <a:schemeClr val="bg1">
                      <a:lumMod val="95000"/>
                    </a:schemeClr>
                  </a:gs>
                  <a:gs pos="36000">
                    <a:schemeClr val="bg1">
                      <a:lumMod val="75000"/>
                    </a:schemeClr>
                  </a:gs>
                </a:gsLst>
                <a:lin ang="10800000" scaled="0"/>
              </a:gradFill>
              <a:effectLst>
                <a:outerShdw blurRad="177800" sx="106000" sy="106000" algn="ctr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0100" y="2709076"/>
            <a:ext cx="7543800" cy="66675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Front"/>
              <a:lightRig rig="threePt" dir="t"/>
            </a:scene3d>
            <a:sp3d extrusionH="1174750">
              <a:bevelT w="12700" h="12700"/>
              <a:extrusionClr>
                <a:schemeClr val="bg1">
                  <a:lumMod val="85000"/>
                </a:schemeClr>
              </a:extrusionClr>
            </a:sp3d>
          </a:bodyPr>
          <a:lstStyle/>
          <a:p>
            <a:pPr algn="ctr"/>
            <a:r>
              <a:rPr lang="en-US" sz="6000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NEWS CHANNEL</a:t>
            </a:r>
            <a:endParaRPr lang="en-US" sz="6000" dirty="0">
              <a:solidFill>
                <a:schemeClr val="tx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356261"/>
      </p:ext>
    </p:extLst>
  </p:cSld>
  <p:clrMapOvr>
    <a:masterClrMapping/>
  </p:clrMapOvr>
  <p:transition advTm="10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52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528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47719E-6 L -3.75 -3.47719E-6 " pathEditMode="fixed" rAng="0" ptsTypes="AA">
                                      <p:cBhvr>
                                        <p:cTn id="36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00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ccel="10000" decel="10000" autoRev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2" dur="10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6" presetClass="emph" presetSubtype="0" repeatCount="indefinite" accel="10000" decel="10000" autoRev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4" dur="10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animBg="1"/>
      <p:bldP spid="5" grpId="0" animBg="1"/>
      <p:bldP spid="10" grpId="0" animBg="1"/>
      <p:bldP spid="15" grpId="0"/>
      <p:bldP spid="15" grpId="1"/>
      <p:bldP spid="16" grpId="0"/>
      <p:bldP spid="1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pincity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rgbClr val="0097CC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914400" y="-95250"/>
            <a:ext cx="10972800" cy="68580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scene3d>
            <a:camera prst="perspectiveAbove"/>
            <a:lightRig rig="contrasting" dir="t">
              <a:rot lat="0" lon="0" rev="7800000"/>
            </a:lightRig>
          </a:scene3d>
          <a:sp3d extrusionH="3810000">
            <a:bevelT w="139700" h="139700"/>
            <a:extrusionClr>
              <a:srgbClr val="E689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914400" y="4552950"/>
            <a:ext cx="10972800" cy="68580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scene3d>
            <a:camera prst="perspectiveBelow"/>
            <a:lightRig rig="contrasting" dir="t">
              <a:rot lat="0" lon="0" rev="7800000"/>
            </a:lightRig>
          </a:scene3d>
          <a:sp3d extrusionH="3810000">
            <a:bevelT w="139700" h="139700"/>
            <a:extrusionClr>
              <a:srgbClr val="E689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8600" y="819150"/>
            <a:ext cx="8686800" cy="3505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translucentPowde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pSp>
        <p:nvGrpSpPr>
          <p:cNvPr id="14" name="Group 13"/>
          <p:cNvGrpSpPr/>
          <p:nvPr/>
        </p:nvGrpSpPr>
        <p:grpSpPr>
          <a:xfrm>
            <a:off x="6858000" y="1390650"/>
            <a:ext cx="30022800" cy="2362200"/>
            <a:chOff x="-2971800" y="1352550"/>
            <a:chExt cx="30022800" cy="2362200"/>
          </a:xfrm>
        </p:grpSpPr>
        <p:sp>
          <p:nvSpPr>
            <p:cNvPr id="8" name="Rectangle 7"/>
            <p:cNvSpPr/>
            <p:nvPr/>
          </p:nvSpPr>
          <p:spPr>
            <a:xfrm>
              <a:off x="-2971800" y="1352550"/>
              <a:ext cx="6781800" cy="2362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perspectiveFront"/>
              <a:lightRig rig="chilly" dir="t">
                <a:rot lat="0" lon="0" rev="18480000"/>
              </a:lightRig>
            </a:scene3d>
            <a:sp3d extrusionH="590550"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800600" y="1352550"/>
              <a:ext cx="6781800" cy="2362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perspectiveFront"/>
              <a:lightRig rig="chilly" dir="t">
                <a:rot lat="0" lon="0" rev="18480000"/>
              </a:lightRig>
            </a:scene3d>
            <a:sp3d extrusionH="590550"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2496800" y="1352550"/>
              <a:ext cx="6781800" cy="2362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perspectiveFront"/>
              <a:lightRig rig="chilly" dir="t">
                <a:rot lat="0" lon="0" rev="18480000"/>
              </a:lightRig>
            </a:scene3d>
            <a:sp3d extrusionH="590550"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0269200" y="1352550"/>
              <a:ext cx="6781800" cy="2362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perspectiveFront"/>
              <a:lightRig rig="chilly" dir="t">
                <a:rot lat="0" lon="0" rev="18480000"/>
              </a:lightRig>
            </a:scene3d>
            <a:sp3d extrusionH="590550"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228600" y="1123950"/>
            <a:ext cx="8686800" cy="13335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Front"/>
              <a:lightRig rig="threePt" dir="t"/>
            </a:scene3d>
            <a:sp3d extrusionH="1282700">
              <a:bevelT w="12700" h="12700"/>
              <a:extrusionClr>
                <a:schemeClr val="bg1">
                  <a:lumMod val="75000"/>
                </a:schemeClr>
              </a:extrusionClr>
            </a:sp3d>
          </a:bodyPr>
          <a:lstStyle/>
          <a:p>
            <a:pPr algn="ctr"/>
            <a:r>
              <a:rPr lang="en-US" sz="34400" dirty="0" smtClean="0">
                <a:gradFill>
                  <a:gsLst>
                    <a:gs pos="0">
                      <a:schemeClr val="bg1"/>
                    </a:gs>
                    <a:gs pos="98750">
                      <a:schemeClr val="bg1">
                        <a:lumMod val="95000"/>
                      </a:schemeClr>
                    </a:gs>
                    <a:gs pos="36000">
                      <a:schemeClr val="bg1">
                        <a:lumMod val="75000"/>
                      </a:schemeClr>
                    </a:gs>
                  </a:gsLst>
                  <a:lin ang="10800000" scaled="0"/>
                </a:gradFill>
                <a:effectLst>
                  <a:outerShdw blurRad="177800" sx="106000" sy="106000" algn="ctr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∞</a:t>
            </a:r>
            <a:endParaRPr lang="en-US" sz="34400" dirty="0">
              <a:gradFill>
                <a:gsLst>
                  <a:gs pos="0">
                    <a:schemeClr val="bg1"/>
                  </a:gs>
                  <a:gs pos="98750">
                    <a:schemeClr val="bg1">
                      <a:lumMod val="95000"/>
                    </a:schemeClr>
                  </a:gs>
                  <a:gs pos="36000">
                    <a:schemeClr val="bg1">
                      <a:lumMod val="75000"/>
                    </a:schemeClr>
                  </a:gs>
                </a:gsLst>
                <a:lin ang="10800000" scaled="0"/>
              </a:gradFill>
              <a:effectLst>
                <a:outerShdw blurRad="177800" sx="106000" sy="106000" algn="ctr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0100" y="2709076"/>
            <a:ext cx="7543800" cy="66675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Front"/>
              <a:lightRig rig="threePt" dir="t"/>
            </a:scene3d>
            <a:sp3d extrusionH="1174750">
              <a:bevelT w="12700" h="12700"/>
              <a:extrusionClr>
                <a:schemeClr val="bg1">
                  <a:lumMod val="85000"/>
                </a:schemeClr>
              </a:extrusionClr>
            </a:sp3d>
          </a:bodyPr>
          <a:lstStyle/>
          <a:p>
            <a:pPr algn="ctr"/>
            <a:r>
              <a:rPr lang="en-US" sz="6000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NEWS AT 5:00</a:t>
            </a:r>
            <a:endParaRPr lang="en-US" sz="6000" dirty="0">
              <a:solidFill>
                <a:schemeClr val="tx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898146"/>
      </p:ext>
    </p:extLst>
  </p:cSld>
  <p:clrMapOvr>
    <a:masterClrMapping/>
  </p:clrMapOvr>
  <p:transition advTm="10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52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528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47719E-6 L -3.75 -3.47719E-6 " pathEditMode="fixed" rAng="0" ptsTypes="AA">
                                      <p:cBhvr>
                                        <p:cTn id="36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00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ccel="10000" decel="10000" autoRev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2" dur="10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6" presetClass="emph" presetSubtype="0" repeatCount="indefinite" accel="10000" decel="10000" autoRev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4" dur="10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animBg="1"/>
      <p:bldP spid="5" grpId="0" animBg="1"/>
      <p:bldP spid="10" grpId="0" animBg="1"/>
      <p:bldP spid="15" grpId="0"/>
      <p:bldP spid="15" grpId="1"/>
      <p:bldP spid="16" grpId="0"/>
      <p:bldP spid="16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pincity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rgbClr val="0097CC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914400" y="-95250"/>
            <a:ext cx="10972800" cy="68580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scene3d>
            <a:camera prst="perspectiveAbove"/>
            <a:lightRig rig="contrasting" dir="t">
              <a:rot lat="0" lon="0" rev="7800000"/>
            </a:lightRig>
          </a:scene3d>
          <a:sp3d extrusionH="3810000">
            <a:bevelT w="139700" h="139700"/>
            <a:extrusionClr>
              <a:srgbClr val="E689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914400" y="4552950"/>
            <a:ext cx="10972800" cy="68580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scene3d>
            <a:camera prst="perspectiveBelow"/>
            <a:lightRig rig="contrasting" dir="t">
              <a:rot lat="0" lon="0" rev="7800000"/>
            </a:lightRig>
          </a:scene3d>
          <a:sp3d extrusionH="3810000">
            <a:bevelT w="139700" h="139700"/>
            <a:extrusionClr>
              <a:srgbClr val="E689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8600" y="819150"/>
            <a:ext cx="8686800" cy="3505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translucentPowde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pSp>
        <p:nvGrpSpPr>
          <p:cNvPr id="14" name="Group 13"/>
          <p:cNvGrpSpPr/>
          <p:nvPr/>
        </p:nvGrpSpPr>
        <p:grpSpPr>
          <a:xfrm>
            <a:off x="6858000" y="1390650"/>
            <a:ext cx="30022800" cy="2362200"/>
            <a:chOff x="-2971800" y="1352550"/>
            <a:chExt cx="30022800" cy="2362200"/>
          </a:xfrm>
        </p:grpSpPr>
        <p:sp>
          <p:nvSpPr>
            <p:cNvPr id="8" name="Rectangle 7"/>
            <p:cNvSpPr/>
            <p:nvPr/>
          </p:nvSpPr>
          <p:spPr>
            <a:xfrm>
              <a:off x="-2971800" y="1352550"/>
              <a:ext cx="6781800" cy="2362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perspectiveFront"/>
              <a:lightRig rig="chilly" dir="t">
                <a:rot lat="0" lon="0" rev="18480000"/>
              </a:lightRig>
            </a:scene3d>
            <a:sp3d extrusionH="590550"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800600" y="1352550"/>
              <a:ext cx="6781800" cy="2362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perspectiveFront"/>
              <a:lightRig rig="chilly" dir="t">
                <a:rot lat="0" lon="0" rev="18480000"/>
              </a:lightRig>
            </a:scene3d>
            <a:sp3d extrusionH="590550"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2496800" y="1352550"/>
              <a:ext cx="6781800" cy="2362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perspectiveFront"/>
              <a:lightRig rig="chilly" dir="t">
                <a:rot lat="0" lon="0" rev="18480000"/>
              </a:lightRig>
            </a:scene3d>
            <a:sp3d extrusionH="590550"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0269200" y="1352550"/>
              <a:ext cx="6781800" cy="2362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perspectiveFront"/>
              <a:lightRig rig="chilly" dir="t">
                <a:rot lat="0" lon="0" rev="18480000"/>
              </a:lightRig>
            </a:scene3d>
            <a:sp3d extrusionH="590550"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228600" y="1123950"/>
            <a:ext cx="8686800" cy="13335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Front"/>
              <a:lightRig rig="threePt" dir="t"/>
            </a:scene3d>
            <a:sp3d extrusionH="1282700">
              <a:bevelT w="12700" h="12700"/>
              <a:extrusionClr>
                <a:schemeClr val="bg1">
                  <a:lumMod val="75000"/>
                </a:schemeClr>
              </a:extrusionClr>
            </a:sp3d>
          </a:bodyPr>
          <a:lstStyle/>
          <a:p>
            <a:pPr algn="ctr"/>
            <a:r>
              <a:rPr lang="en-US" sz="34400" dirty="0" smtClean="0">
                <a:gradFill>
                  <a:gsLst>
                    <a:gs pos="0">
                      <a:schemeClr val="bg1"/>
                    </a:gs>
                    <a:gs pos="98750">
                      <a:schemeClr val="bg1">
                        <a:lumMod val="95000"/>
                      </a:schemeClr>
                    </a:gs>
                    <a:gs pos="36000">
                      <a:schemeClr val="bg1">
                        <a:lumMod val="75000"/>
                      </a:schemeClr>
                    </a:gs>
                  </a:gsLst>
                  <a:lin ang="10800000" scaled="0"/>
                </a:gradFill>
                <a:effectLst>
                  <a:outerShdw blurRad="177800" sx="106000" sy="106000" algn="ctr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∞</a:t>
            </a:r>
            <a:endParaRPr lang="en-US" sz="34400" dirty="0">
              <a:gradFill>
                <a:gsLst>
                  <a:gs pos="0">
                    <a:schemeClr val="bg1"/>
                  </a:gs>
                  <a:gs pos="98750">
                    <a:schemeClr val="bg1">
                      <a:lumMod val="95000"/>
                    </a:schemeClr>
                  </a:gs>
                  <a:gs pos="36000">
                    <a:schemeClr val="bg1">
                      <a:lumMod val="75000"/>
                    </a:schemeClr>
                  </a:gs>
                </a:gsLst>
                <a:lin ang="10800000" scaled="0"/>
              </a:gradFill>
              <a:effectLst>
                <a:outerShdw blurRad="177800" sx="106000" sy="106000" algn="ctr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0100" y="2709076"/>
            <a:ext cx="7543800" cy="66675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Front"/>
              <a:lightRig rig="threePt" dir="t"/>
            </a:scene3d>
            <a:sp3d extrusionH="1174750">
              <a:bevelT w="12700" h="12700"/>
              <a:extrusionClr>
                <a:schemeClr val="bg1">
                  <a:lumMod val="85000"/>
                </a:schemeClr>
              </a:extrusionClr>
            </a:sp3d>
          </a:bodyPr>
          <a:lstStyle/>
          <a:p>
            <a:pPr algn="ctr"/>
            <a:r>
              <a:rPr lang="en-US" sz="6000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NEWS AT 6:00</a:t>
            </a:r>
            <a:endParaRPr lang="en-US" sz="6000" dirty="0">
              <a:solidFill>
                <a:schemeClr val="tx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248783"/>
      </p:ext>
    </p:extLst>
  </p:cSld>
  <p:clrMapOvr>
    <a:masterClrMapping/>
  </p:clrMapOvr>
  <p:transition advTm="10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52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528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47719E-6 L -3.75 -3.47719E-6 " pathEditMode="fixed" rAng="0" ptsTypes="AA">
                                      <p:cBhvr>
                                        <p:cTn id="36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00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ccel="10000" decel="10000" autoRev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2" dur="10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6" presetClass="emph" presetSubtype="0" repeatCount="indefinite" accel="10000" decel="10000" autoRev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4" dur="10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animBg="1"/>
      <p:bldP spid="5" grpId="0" animBg="1"/>
      <p:bldP spid="10" grpId="0" animBg="1"/>
      <p:bldP spid="15" grpId="0"/>
      <p:bldP spid="15" grpId="1"/>
      <p:bldP spid="16" grpId="0"/>
      <p:bldP spid="1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ulds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360.2268" end="4990.33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51144" cy="5143500"/>
          </a:xfrm>
          <a:prstGeom prst="rect">
            <a:avLst/>
          </a:prstGeom>
        </p:spPr>
      </p:pic>
      <p:pic>
        <p:nvPicPr>
          <p:cNvPr id="1026" name="Picture 2" descr="C:\Users\Alex\AppData\Local\Microsoft\Windows\Temporary Internet Files\Content.IE5\Q503TCXX\1092thermometer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46250"/>
            <a:ext cx="2904750" cy="387300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514350"/>
            <a:ext cx="9144000" cy="3810000"/>
          </a:xfrm>
          <a:prstGeom prst="rect">
            <a:avLst/>
          </a:prstGeom>
          <a:gradFill>
            <a:gsLst>
              <a:gs pos="51000">
                <a:srgbClr val="0097CC">
                  <a:alpha val="65000"/>
                </a:srgbClr>
              </a:gs>
              <a:gs pos="12000">
                <a:srgbClr val="C6DEF0">
                  <a:alpha val="0"/>
                </a:srgbClr>
              </a:gs>
              <a:gs pos="90000">
                <a:schemeClr val="accent1">
                  <a:tint val="23500"/>
                  <a:satMod val="16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315902" y="3257550"/>
            <a:ext cx="5599498" cy="381000"/>
          </a:xfrm>
          <a:prstGeom prst="rect">
            <a:avLst/>
          </a:prstGeom>
          <a:solidFill>
            <a:srgbClr val="0097C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-4634"/>
            <a:ext cx="9151144" cy="518984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200" y="57150"/>
            <a:ext cx="8991600" cy="5189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n w="18415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Medium" pitchFamily="34" charset="0"/>
                <a:cs typeface="Aharoni" pitchFamily="2" charset="-79"/>
              </a:rPr>
              <a:t>ALMANAC</a:t>
            </a:r>
            <a:endParaRPr lang="en-US" sz="3200" dirty="0">
              <a:ln w="18415" cmpd="sng">
                <a:noFill/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Medium" pitchFamily="34" charset="0"/>
              <a:cs typeface="Aharoni" pitchFamily="2" charset="-79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295002"/>
            <a:ext cx="9151144" cy="848497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019800" y="819150"/>
            <a:ext cx="1300983" cy="30960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019800" y="819149"/>
            <a:ext cx="1300983" cy="48375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srgbClr val="FF99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ranklin Gothic Medium" pitchFamily="34" charset="0"/>
              </a:rPr>
              <a:t>HIGH</a:t>
            </a:r>
            <a:endParaRPr lang="en-US" sz="3200" b="1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19802" y="1352550"/>
            <a:ext cx="1300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ranklin Gothic Medium" pitchFamily="34" charset="0"/>
              </a:rPr>
              <a:t>18</a:t>
            </a:r>
            <a:endParaRPr lang="en-US" sz="4800" b="1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14921" y="2543403"/>
            <a:ext cx="1300981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rgbClr val="0097CC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392992" y="819150"/>
            <a:ext cx="1300983" cy="30960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7392992" y="819150"/>
            <a:ext cx="1300983" cy="48375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srgbClr val="FF99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ranklin Gothic Medium" pitchFamily="34" charset="0"/>
              </a:rPr>
              <a:t>LOW</a:t>
            </a:r>
            <a:endParaRPr lang="en-US" sz="3200" b="1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921513" y="2543403"/>
            <a:ext cx="1300981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rgbClr val="0097CC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828104" y="2543403"/>
            <a:ext cx="1300981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rgbClr val="0097CC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19800" y="2183547"/>
            <a:ext cx="1300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ranklin Gothic Medium" pitchFamily="34" charset="0"/>
              </a:rPr>
              <a:t>38</a:t>
            </a:r>
            <a:endParaRPr lang="en-US" sz="4800" b="1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19799" y="3014544"/>
            <a:ext cx="1300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ranklin Gothic Medium" pitchFamily="34" charset="0"/>
              </a:rPr>
              <a:t>71</a:t>
            </a:r>
            <a:endParaRPr lang="en-US" sz="4800" b="1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92992" y="1352549"/>
            <a:ext cx="1300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ranklin Gothic Medium" pitchFamily="34" charset="0"/>
              </a:rPr>
              <a:t>-3</a:t>
            </a:r>
            <a:endParaRPr lang="en-US" sz="4800" b="1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92994" y="2183546"/>
            <a:ext cx="1300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ranklin Gothic Medium" pitchFamily="34" charset="0"/>
              </a:rPr>
              <a:t>20</a:t>
            </a:r>
            <a:endParaRPr lang="en-US" sz="4800" b="1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92994" y="3014544"/>
            <a:ext cx="1300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ranklin Gothic Medium" pitchFamily="34" charset="0"/>
              </a:rPr>
              <a:t>-10</a:t>
            </a:r>
            <a:endParaRPr lang="en-US" sz="4800" b="1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15902" y="1302906"/>
            <a:ext cx="2512202" cy="2612290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6478594" y="3915196"/>
            <a:ext cx="842186" cy="33295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b="1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ranklin Gothic Medium" pitchFamily="34" charset="0"/>
              </a:rPr>
              <a:t>2003</a:t>
            </a:r>
            <a:endParaRPr lang="en-US" sz="2000" b="1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851787" y="3915196"/>
            <a:ext cx="842186" cy="33295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b="1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ranklin Gothic Medium" pitchFamily="34" charset="0"/>
              </a:rPr>
              <a:t>1979</a:t>
            </a:r>
            <a:endParaRPr lang="en-US" sz="2000" b="1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319471" y="1526169"/>
            <a:ext cx="2512202" cy="48375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63500" sx="102000" sy="102000" algn="ctr" rotWithShape="0">
                    <a:schemeClr val="tx1">
                      <a:alpha val="40000"/>
                    </a:schemeClr>
                  </a:outerShdw>
                </a:effectLst>
                <a:latin typeface="Franklin Gothic Medium" pitchFamily="34" charset="0"/>
              </a:rPr>
              <a:t>YESTERDAY</a:t>
            </a:r>
            <a:endParaRPr lang="en-US" sz="3200" b="1" dirty="0">
              <a:solidFill>
                <a:schemeClr val="bg1"/>
              </a:solidFill>
              <a:effectLst>
                <a:outerShdw blurRad="63500" sx="102000" sy="102000" algn="ctr" rotWithShape="0">
                  <a:schemeClr val="tx1">
                    <a:alpha val="40000"/>
                  </a:scheme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319471" y="2329871"/>
            <a:ext cx="2512202" cy="48375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63500" sx="102000" sy="102000" algn="ctr" rotWithShape="0">
                    <a:schemeClr val="tx1">
                      <a:alpha val="40000"/>
                    </a:schemeClr>
                  </a:outerShdw>
                </a:effectLst>
                <a:latin typeface="Franklin Gothic Medium" pitchFamily="34" charset="0"/>
              </a:rPr>
              <a:t>NORMAL</a:t>
            </a:r>
            <a:endParaRPr lang="en-US" sz="3200" b="1" dirty="0">
              <a:solidFill>
                <a:schemeClr val="bg1"/>
              </a:solidFill>
              <a:effectLst>
                <a:outerShdw blurRad="63500" sx="102000" sy="102000" algn="ctr" rotWithShape="0">
                  <a:schemeClr val="tx1">
                    <a:alpha val="40000"/>
                  </a:scheme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315899" y="3206171"/>
            <a:ext cx="2512202" cy="48375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63500" sx="102000" sy="102000" algn="ctr" rotWithShape="0">
                    <a:schemeClr val="tx1">
                      <a:alpha val="40000"/>
                    </a:schemeClr>
                  </a:outerShdw>
                </a:effectLst>
                <a:latin typeface="Franklin Gothic Medium" pitchFamily="34" charset="0"/>
              </a:rPr>
              <a:t>RECORD</a:t>
            </a:r>
            <a:endParaRPr lang="en-US" sz="3200" b="1" dirty="0">
              <a:solidFill>
                <a:schemeClr val="bg1"/>
              </a:solidFill>
              <a:effectLst>
                <a:outerShdw blurRad="63500" sx="102000" sy="102000" algn="ctr" rotWithShape="0">
                  <a:schemeClr val="tx1">
                    <a:alpha val="40000"/>
                  </a:schemeClr>
                </a:outerShdw>
              </a:effectLst>
              <a:latin typeface="Franklin Gothic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11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9000"/>
                                      </p:to>
                                    </p:animClr>
                                    <p:animClr clrSpc="rgb" dir="cw">
                                      <p:cBhvr>
                                        <p:cTn id="9" dur="2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9000"/>
                                      </p:to>
                                    </p:animClr>
                                    <p:set>
                                      <p:cBhvr>
                                        <p:cTn id="10" dur="2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8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 animBg="1"/>
      <p:bldP spid="9" grpId="0" animBg="1"/>
      <p:bldP spid="14" grpId="0" animBg="1"/>
      <p:bldP spid="20" grpId="0" animBg="1"/>
      <p:bldP spid="27" grpId="0"/>
      <p:bldP spid="48" grpId="0" animBg="1"/>
      <p:bldP spid="49" grpId="0" animBg="1"/>
      <p:bldP spid="22" grpId="0"/>
      <p:bldP spid="23" grpId="0"/>
      <p:bldP spid="24" grpId="0"/>
      <p:bldP spid="25" grpId="0"/>
      <p:bldP spid="26" grpId="0"/>
      <p:bldP spid="3" grpId="0" animBg="1"/>
      <p:bldP spid="29" grpId="0" animBg="1"/>
      <p:bldP spid="30" grpId="0" animBg="1"/>
      <p:bldP spid="31" grpId="0"/>
      <p:bldP spid="32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321" y="-323850"/>
            <a:ext cx="11320643" cy="5514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-4634"/>
            <a:ext cx="9151144" cy="518984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2014921" y="2543403"/>
            <a:ext cx="1300981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rgbClr val="0097CC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921513" y="2543403"/>
            <a:ext cx="1300981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rgbClr val="0097CC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828104" y="2543403"/>
            <a:ext cx="1300981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rgbClr val="0097CC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" y="57150"/>
            <a:ext cx="89916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n w="18415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Medium" pitchFamily="34" charset="0"/>
                <a:cs typeface="Aharoni" pitchFamily="2" charset="-79"/>
              </a:rPr>
              <a:t>CURRENT CONDITIONS</a:t>
            </a:r>
            <a:endParaRPr lang="en-US" sz="3200" dirty="0">
              <a:ln w="18415" cmpd="sng">
                <a:noFill/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Medium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8280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underMap® | Interactive Weather Map and Radar | Weather Underground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" t="14756" r="1014" b="5627"/>
          <a:stretch/>
        </p:blipFill>
        <p:spPr>
          <a:xfrm>
            <a:off x="-1088321" y="-350453"/>
            <a:ext cx="11320643" cy="549395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-4634"/>
            <a:ext cx="9151144" cy="518984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2014921" y="2543403"/>
            <a:ext cx="1300981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rgbClr val="0097CC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921513" y="2543403"/>
            <a:ext cx="1300981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rgbClr val="0097CC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828104" y="2543403"/>
            <a:ext cx="1300981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rgbClr val="0097CC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" y="57150"/>
            <a:ext cx="89916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n w="18415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Medium" pitchFamily="34" charset="0"/>
                <a:cs typeface="Aharoni" pitchFamily="2" charset="-79"/>
              </a:rPr>
              <a:t>CURRENT CONDITIONS</a:t>
            </a:r>
            <a:endParaRPr lang="en-US" sz="3200" dirty="0">
              <a:ln w="18415" cmpd="sng">
                <a:noFill/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Medium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0011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000">
        <p14:flythrough dir="out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ulds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360.2268" end="4990.33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51144" cy="51435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514350"/>
            <a:ext cx="9144000" cy="3810000"/>
          </a:xfrm>
          <a:prstGeom prst="rect">
            <a:avLst/>
          </a:prstGeom>
          <a:gradFill>
            <a:gsLst>
              <a:gs pos="51000">
                <a:srgbClr val="0097CC">
                  <a:alpha val="65000"/>
                </a:srgbClr>
              </a:gs>
              <a:gs pos="12000">
                <a:srgbClr val="C6DEF0">
                  <a:alpha val="0"/>
                </a:srgbClr>
              </a:gs>
              <a:gs pos="90000">
                <a:schemeClr val="accent1">
                  <a:tint val="23500"/>
                  <a:satMod val="16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-4634"/>
            <a:ext cx="9151144" cy="518984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200" y="57150"/>
            <a:ext cx="8991600" cy="5189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n w="18415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Medium" pitchFamily="34" charset="0"/>
                <a:cs typeface="Aharoni" pitchFamily="2" charset="-79"/>
              </a:rPr>
              <a:t>THURSDAY PLANNER</a:t>
            </a:r>
            <a:endParaRPr lang="en-US" sz="3200" dirty="0">
              <a:ln w="18415" cmpd="sng">
                <a:noFill/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Medium" pitchFamily="34" charset="0"/>
              <a:cs typeface="Aharoni" pitchFamily="2" charset="-79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295002"/>
            <a:ext cx="9151144" cy="848497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014920" y="819150"/>
            <a:ext cx="1300983" cy="30960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014920" y="819150"/>
            <a:ext cx="1300983" cy="48375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srgbClr val="FF99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ranklin Gothic Medium" pitchFamily="34" charset="0"/>
              </a:rPr>
              <a:t>NOON</a:t>
            </a:r>
            <a:endParaRPr lang="en-US" sz="3200" b="1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14920" y="2640154"/>
            <a:ext cx="13009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ranklin Gothic Medium" pitchFamily="34" charset="0"/>
              </a:rPr>
              <a:t>19</a:t>
            </a:r>
            <a:endParaRPr lang="en-US" sz="6000" b="1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14921" y="2543403"/>
            <a:ext cx="1300981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rgbClr val="0097CC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ranklin Gothic Medium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445056"/>
            <a:ext cx="1368417" cy="938343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3921512" y="819150"/>
            <a:ext cx="1300983" cy="30960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3921512" y="819150"/>
            <a:ext cx="1300983" cy="48375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srgbClr val="FF99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ranklin Gothic Medium" pitchFamily="34" charset="0"/>
              </a:rPr>
              <a:t>4 PM</a:t>
            </a:r>
            <a:endParaRPr lang="en-US" sz="3200" b="1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921512" y="2640154"/>
            <a:ext cx="13009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ranklin Gothic Medium" pitchFamily="34" charset="0"/>
              </a:rPr>
              <a:t>28</a:t>
            </a:r>
            <a:endParaRPr lang="en-US" sz="6000" b="1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921513" y="2543403"/>
            <a:ext cx="1300981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rgbClr val="0097CC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ranklin Gothic Medium" pitchFamily="34" charset="0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792" y="1382386"/>
            <a:ext cx="1368417" cy="1063683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5828103" y="819150"/>
            <a:ext cx="1300983" cy="30960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5828103" y="819150"/>
            <a:ext cx="1300983" cy="48375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srgbClr val="FF99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ranklin Gothic Medium" pitchFamily="34" charset="0"/>
              </a:rPr>
              <a:t>8 PM</a:t>
            </a:r>
            <a:endParaRPr lang="en-US" sz="3200" b="1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828103" y="2640154"/>
            <a:ext cx="13009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ranklin Gothic Medium" pitchFamily="34" charset="0"/>
              </a:rPr>
              <a:t>26</a:t>
            </a:r>
            <a:endParaRPr lang="en-US" sz="6000" b="1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828104" y="2543403"/>
            <a:ext cx="1300981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rgbClr val="0097CC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ranklin Gothic Medium" pitchFamily="34" charset="0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383" y="1382386"/>
            <a:ext cx="1368417" cy="106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63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14:window dir="vert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9000"/>
                                      </p:to>
                                    </p:animClr>
                                    <p:animClr clrSpc="rgb" dir="cw">
                                      <p:cBhvr>
                                        <p:cTn id="9" dur="2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9000"/>
                                      </p:to>
                                    </p:animClr>
                                    <p:set>
                                      <p:cBhvr>
                                        <p:cTn id="10" dur="2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9" grpId="0" animBg="1"/>
      <p:bldP spid="14" grpId="0" animBg="1"/>
      <p:bldP spid="20" grpId="0" animBg="1"/>
      <p:bldP spid="27" grpId="0"/>
      <p:bldP spid="48" grpId="0" animBg="1"/>
      <p:bldP spid="49" grpId="0" animBg="1"/>
      <p:bldP spid="50" grpId="0"/>
      <p:bldP spid="54" grpId="0" animBg="1"/>
      <p:bldP spid="55" grpId="0" animBg="1"/>
      <p:bldP spid="5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ulds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360.2268" end="4990.33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51144" cy="51435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514350"/>
            <a:ext cx="9144000" cy="3810000"/>
          </a:xfrm>
          <a:prstGeom prst="rect">
            <a:avLst/>
          </a:prstGeom>
          <a:gradFill>
            <a:gsLst>
              <a:gs pos="51000">
                <a:srgbClr val="0097CC">
                  <a:alpha val="65000"/>
                </a:srgbClr>
              </a:gs>
              <a:gs pos="12000">
                <a:srgbClr val="C6DEF0">
                  <a:alpha val="0"/>
                </a:srgbClr>
              </a:gs>
              <a:gs pos="90000">
                <a:schemeClr val="accent1">
                  <a:tint val="23500"/>
                  <a:satMod val="16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-4634"/>
            <a:ext cx="9151144" cy="518984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200" y="57150"/>
            <a:ext cx="8991600" cy="5189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n w="18415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Medium" pitchFamily="34" charset="0"/>
                <a:cs typeface="Aharoni" pitchFamily="2" charset="-79"/>
              </a:rPr>
              <a:t>7-DAY FORECAST</a:t>
            </a:r>
            <a:endParaRPr lang="en-US" sz="3200" dirty="0">
              <a:ln w="18415" cmpd="sng">
                <a:noFill/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Medium" pitchFamily="34" charset="0"/>
              <a:cs typeface="Aharoni" pitchFamily="2" charset="-79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295002"/>
            <a:ext cx="9151144" cy="848497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447800" y="895350"/>
            <a:ext cx="762000" cy="2438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362200" y="895350"/>
            <a:ext cx="762000" cy="2438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276600" y="895350"/>
            <a:ext cx="762000" cy="24384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191000" y="895350"/>
            <a:ext cx="762000" cy="24384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105400" y="895350"/>
            <a:ext cx="762000" cy="2438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019800" y="895350"/>
            <a:ext cx="762000" cy="2438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934200" y="895350"/>
            <a:ext cx="762000" cy="2438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276600" y="895350"/>
            <a:ext cx="762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srgbClr val="FF99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ranklin Gothic Medium" pitchFamily="34" charset="0"/>
              </a:rPr>
              <a:t>SAT</a:t>
            </a:r>
            <a:endParaRPr lang="en-US" sz="2000" b="1" dirty="0"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191000" y="895350"/>
            <a:ext cx="762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srgbClr val="FF99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ranklin Gothic Medium" pitchFamily="34" charset="0"/>
              </a:rPr>
              <a:t>SUN</a:t>
            </a:r>
            <a:endParaRPr lang="en-US" sz="2000" b="1" dirty="0"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105400" y="895350"/>
            <a:ext cx="762000" cy="381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srgbClr val="FF99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ranklin Gothic Medium" pitchFamily="34" charset="0"/>
              </a:rPr>
              <a:t>MON</a:t>
            </a:r>
            <a:endParaRPr lang="en-US" sz="2000" b="1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019800" y="895350"/>
            <a:ext cx="762000" cy="381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srgbClr val="FF99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ranklin Gothic Medium" pitchFamily="34" charset="0"/>
              </a:rPr>
              <a:t>TUE</a:t>
            </a:r>
            <a:endParaRPr lang="en-US" sz="2000" b="1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934200" y="895350"/>
            <a:ext cx="762000" cy="381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srgbClr val="FF99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ranklin Gothic Medium" pitchFamily="34" charset="0"/>
              </a:rPr>
              <a:t>WED</a:t>
            </a:r>
            <a:endParaRPr lang="en-US" sz="2000" b="1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447800" y="895350"/>
            <a:ext cx="762000" cy="381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srgbClr val="FF99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ranklin Gothic Medium" pitchFamily="34" charset="0"/>
              </a:rPr>
              <a:t>THU</a:t>
            </a:r>
            <a:endParaRPr lang="en-US" sz="2000" b="1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362200" y="895350"/>
            <a:ext cx="762000" cy="381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srgbClr val="FF99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ranklin Gothic Medium" pitchFamily="34" charset="0"/>
              </a:rPr>
              <a:t>FRI</a:t>
            </a:r>
            <a:endParaRPr lang="en-US" sz="2000" b="1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47800" y="2687419"/>
            <a:ext cx="76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ranklin Gothic Medium" pitchFamily="34" charset="0"/>
              </a:rPr>
              <a:t>28</a:t>
            </a:r>
            <a:endParaRPr lang="en-US" sz="3600" b="1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362199" y="2687419"/>
            <a:ext cx="76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ranklin Gothic Medium" pitchFamily="34" charset="0"/>
              </a:rPr>
              <a:t>15</a:t>
            </a:r>
            <a:endParaRPr lang="en-US" sz="3600" b="1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05400" y="2687419"/>
            <a:ext cx="76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ranklin Gothic Medium" pitchFamily="34" charset="0"/>
              </a:rPr>
              <a:t>33</a:t>
            </a:r>
            <a:endParaRPr lang="en-US" sz="3600" b="1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019800" y="2687419"/>
            <a:ext cx="76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ranklin Gothic Medium" pitchFamily="34" charset="0"/>
              </a:rPr>
              <a:t>31</a:t>
            </a:r>
            <a:endParaRPr lang="en-US" sz="3600" b="1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934200" y="2687419"/>
            <a:ext cx="76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ranklin Gothic Medium" pitchFamily="34" charset="0"/>
              </a:rPr>
              <a:t>29</a:t>
            </a:r>
            <a:endParaRPr lang="en-US" sz="3600" b="1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276600" y="2687418"/>
            <a:ext cx="76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ranklin Gothic Medium" pitchFamily="34" charset="0"/>
              </a:rPr>
              <a:t>25</a:t>
            </a:r>
            <a:endParaRPr lang="en-US" sz="3600" b="1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194572" y="2687419"/>
            <a:ext cx="76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ranklin Gothic Medium" pitchFamily="34" charset="0"/>
              </a:rPr>
              <a:t>34</a:t>
            </a:r>
            <a:endParaRPr lang="en-US" sz="3600" b="1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523999" y="3344330"/>
            <a:ext cx="685800" cy="23495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b="1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ranklin Gothic Medium" pitchFamily="34" charset="0"/>
              </a:rPr>
              <a:t>-2</a:t>
            </a:r>
            <a:endParaRPr lang="en-US" sz="2000" b="1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438400" y="3344330"/>
            <a:ext cx="685800" cy="23495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b="1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ranklin Gothic Medium" pitchFamily="34" charset="0"/>
              </a:rPr>
              <a:t>7</a:t>
            </a:r>
            <a:endParaRPr lang="en-US" sz="2000" b="1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181600" y="3344330"/>
            <a:ext cx="685800" cy="23495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b="1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ranklin Gothic Medium" pitchFamily="34" charset="0"/>
              </a:rPr>
              <a:t>25</a:t>
            </a:r>
            <a:endParaRPr lang="en-US" sz="2000" b="1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096000" y="3344330"/>
            <a:ext cx="685800" cy="23495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b="1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ranklin Gothic Medium" pitchFamily="34" charset="0"/>
              </a:rPr>
              <a:t>20</a:t>
            </a:r>
            <a:endParaRPr lang="en-US" sz="2000" b="1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010399" y="3344330"/>
            <a:ext cx="685800" cy="23495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b="1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ranklin Gothic Medium" pitchFamily="34" charset="0"/>
              </a:rPr>
              <a:t>15</a:t>
            </a:r>
            <a:endParaRPr lang="en-US" sz="2000" b="1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352800" y="3344330"/>
            <a:ext cx="685800" cy="2349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b="1" dirty="0" smtClean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ranklin Gothic Medium" pitchFamily="34" charset="0"/>
              </a:rPr>
              <a:t>2</a:t>
            </a:r>
            <a:endParaRPr lang="en-US" sz="2000" b="1" dirty="0"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270771" y="3344330"/>
            <a:ext cx="685800" cy="2349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b="1" dirty="0" smtClean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ranklin Gothic Medium" pitchFamily="34" charset="0"/>
              </a:rPr>
              <a:t>22</a:t>
            </a:r>
            <a:endParaRPr lang="en-US" sz="2000" b="1" dirty="0"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105401" y="2548919"/>
            <a:ext cx="761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97CC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ranklin Gothic Medium" pitchFamily="34" charset="0"/>
              </a:rPr>
              <a:t>30%</a:t>
            </a:r>
            <a:endParaRPr lang="en-US" sz="1200" dirty="0">
              <a:solidFill>
                <a:srgbClr val="0097CC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ranklin Gothic Medium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802" y="1823809"/>
            <a:ext cx="847993" cy="58148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203" y="1827286"/>
            <a:ext cx="847992" cy="58148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265" y="1823809"/>
            <a:ext cx="847993" cy="58148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575" y="1823808"/>
            <a:ext cx="847992" cy="58148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403" y="1823807"/>
            <a:ext cx="847992" cy="58148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802" y="1823806"/>
            <a:ext cx="847992" cy="58148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203" y="1816703"/>
            <a:ext cx="847993" cy="58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01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" dur="2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9000"/>
                                      </p:to>
                                    </p:animClr>
                                    <p:animClr clrSpc="rgb" dir="cw">
                                      <p:cBhvr>
                                        <p:cTn id="131" dur="2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9000"/>
                                      </p:to>
                                    </p:animClr>
                                    <p:set>
                                      <p:cBhvr>
                                        <p:cTn id="132" dur="2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2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4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687710" y="4028242"/>
            <a:ext cx="1600200" cy="591725"/>
            <a:chOff x="6687710" y="4028242"/>
            <a:chExt cx="1600200" cy="591725"/>
          </a:xfrm>
        </p:grpSpPr>
        <p:sp>
          <p:nvSpPr>
            <p:cNvPr id="2" name="Rectangle 1"/>
            <p:cNvSpPr/>
            <p:nvPr/>
          </p:nvSpPr>
          <p:spPr>
            <a:xfrm>
              <a:off x="6687710" y="4095750"/>
              <a:ext cx="1600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dirty="0">
                <a:solidFill>
                  <a:schemeClr val="tx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7772400" y="4097241"/>
              <a:ext cx="515510" cy="45720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gradFill>
                    <a:gsLst>
                      <a:gs pos="9000">
                        <a:schemeClr val="bg1">
                          <a:lumMod val="85000"/>
                        </a:schemeClr>
                      </a:gs>
                      <a:gs pos="59000">
                        <a:schemeClr val="bg1"/>
                      </a:gs>
                      <a:gs pos="85000">
                        <a:schemeClr val="bg1">
                          <a:lumMod val="85000"/>
                        </a:schemeClr>
                      </a:gs>
                    </a:gsLst>
                    <a:lin ang="10800000" scaled="0"/>
                  </a:gra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ranklin Gothic Medium" panose="020B0603020102020204" pitchFamily="34" charset="0"/>
                </a:rPr>
                <a:t>∞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695000" y="4028242"/>
              <a:ext cx="10846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ranklin Gothic Medium" panose="020B0603020102020204" pitchFamily="34" charset="0"/>
                </a:rPr>
                <a:t>NEWS</a:t>
              </a:r>
              <a:endParaRPr lang="en-US" sz="2400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687710" y="4281413"/>
              <a:ext cx="10846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ranklin Gothic Medium" panose="020B0603020102020204" pitchFamily="34" charset="0"/>
                </a:rPr>
                <a:t>CHANNEL</a:t>
              </a:r>
              <a:endParaRPr lang="en-US" sz="1600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836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687710" y="4629150"/>
            <a:ext cx="16002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687710" y="4604949"/>
            <a:ext cx="7036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12:00</a:t>
            </a:r>
            <a:endParaRPr lang="en-US" sz="1200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84220" y="4604950"/>
            <a:ext cx="7036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105°</a:t>
            </a:r>
            <a:endParaRPr lang="en-US" sz="1200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17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1150</TotalTime>
  <Words>131</Words>
  <Application>Microsoft Office PowerPoint</Application>
  <PresentationFormat>On-screen Show (16:9)</PresentationFormat>
  <Paragraphs>80</Paragraphs>
  <Slides>23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Aharoni</vt:lpstr>
      <vt:lpstr>Arial</vt:lpstr>
      <vt:lpstr>Calibri</vt:lpstr>
      <vt:lpstr>Franklin Gothic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Apple</dc:creator>
  <cp:lastModifiedBy>Apple, Sean A. (S&amp;T-Student)</cp:lastModifiedBy>
  <cp:revision>28</cp:revision>
  <dcterms:created xsi:type="dcterms:W3CDTF">2015-01-08T16:54:03Z</dcterms:created>
  <dcterms:modified xsi:type="dcterms:W3CDTF">2015-01-10T17:51:20Z</dcterms:modified>
</cp:coreProperties>
</file>